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3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75B4-158F-4D09-8C32-2118E6F4B452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0699-4968-489A-9FAD-0DF5E5C06D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97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75B4-158F-4D09-8C32-2118E6F4B452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0699-4968-489A-9FAD-0DF5E5C06D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242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75B4-158F-4D09-8C32-2118E6F4B452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0699-4968-489A-9FAD-0DF5E5C06D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015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75B4-158F-4D09-8C32-2118E6F4B452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0699-4968-489A-9FAD-0DF5E5C06D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215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75B4-158F-4D09-8C32-2118E6F4B452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0699-4968-489A-9FAD-0DF5E5C06D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154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75B4-158F-4D09-8C32-2118E6F4B452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0699-4968-489A-9FAD-0DF5E5C06D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2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75B4-158F-4D09-8C32-2118E6F4B452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0699-4968-489A-9FAD-0DF5E5C06D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6190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75B4-158F-4D09-8C32-2118E6F4B452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0699-4968-489A-9FAD-0DF5E5C06D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6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75B4-158F-4D09-8C32-2118E6F4B452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0699-4968-489A-9FAD-0DF5E5C06D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5312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75B4-158F-4D09-8C32-2118E6F4B452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0699-4968-489A-9FAD-0DF5E5C06D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151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75B4-158F-4D09-8C32-2118E6F4B452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0699-4968-489A-9FAD-0DF5E5C06D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072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A75B4-158F-4D09-8C32-2118E6F4B452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30699-4968-489A-9FAD-0DF5E5C06D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898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0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70792"/>
            <a:ext cx="10248900" cy="546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7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2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0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5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1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2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0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0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Широкоэкранный</PresentationFormat>
  <Paragraphs>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Ангелина Амирьянова</dc:creator>
  <cp:lastModifiedBy>Ангелина Амирьянова</cp:lastModifiedBy>
  <cp:revision>3</cp:revision>
  <dcterms:created xsi:type="dcterms:W3CDTF">2021-06-01T22:17:32Z</dcterms:created>
  <dcterms:modified xsi:type="dcterms:W3CDTF">2021-06-20T08:12:07Z</dcterms:modified>
</cp:coreProperties>
</file>